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345" r:id="rId4"/>
    <p:sldId id="309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54" r:id="rId14"/>
    <p:sldId id="355" r:id="rId15"/>
    <p:sldId id="359" r:id="rId16"/>
    <p:sldId id="356" r:id="rId17"/>
    <p:sldId id="344" r:id="rId18"/>
    <p:sldId id="274" r:id="rId19"/>
    <p:sldId id="360" r:id="rId20"/>
    <p:sldId id="361" r:id="rId21"/>
    <p:sldId id="362" r:id="rId22"/>
    <p:sldId id="363" r:id="rId23"/>
    <p:sldId id="306" r:id="rId24"/>
    <p:sldId id="332" r:id="rId25"/>
    <p:sldId id="364" r:id="rId26"/>
    <p:sldId id="271" r:id="rId27"/>
    <p:sldId id="365" r:id="rId28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4" d="100"/>
          <a:sy n="94" d="100"/>
        </p:scale>
        <p:origin x="-8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1D4EC7C-567D-4C28-8BC3-2CF6D199CC88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48DE189-1B1F-490F-B155-3B93E84FE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854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36D4313-C9B1-45B2-ABF0-EFA146F2B5E4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AB8FC08-0CFB-4453-BDD0-BBB6EA950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120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5E01-2786-47EF-9CD5-C72C34445887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B89-AACC-430C-A264-66E43835FE3E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4E2A-DCCF-4221-90D6-ACB90642DAFD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2EB-841E-446F-AD89-535439766211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231D-C559-4BC3-A3EC-4D86CA3336A0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1788-9514-4500-B8B7-4286373FACE8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9DD-3AE1-42F8-8D62-93CE38CF8766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02B-297B-4A77-941F-851AE59A40F5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4DB4-ACD4-4BEB-A5BA-708A2D6DE07C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6DD5-68A2-4DD3-B61F-70CC7B93ADFB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F66-38C8-4D8E-AEBE-44273635BF11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F59DF2-D81E-4037-AC4C-01A183D0E720}" type="datetime1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F24E66-C17B-4555-BB0B-0B1019DDB6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5786454"/>
            <a:ext cx="3357586" cy="928694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070C0"/>
                </a:solidFill>
                <a:latin typeface="Bookman Old Style" pitchFamily="18" charset="0"/>
              </a:rPr>
              <a:t>РОССИЯ</a:t>
            </a:r>
            <a:endParaRPr lang="ru-RU" sz="49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201209281645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786058"/>
            <a:ext cx="6072230" cy="3071834"/>
          </a:xfrm>
        </p:spPr>
      </p:pic>
      <p:pic>
        <p:nvPicPr>
          <p:cNvPr id="9" name="Содержимое 8" descr="logo goriz+sait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286016" cy="1285884"/>
          </a:xfr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00166" y="1500174"/>
            <a:ext cx="59293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САНКТ-ПЕТЕРБУРГ</a:t>
            </a:r>
            <a:b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715148"/>
            <a:ext cx="9144000" cy="97132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14290"/>
            <a:ext cx="1359134" cy="12858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29520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00694" y="1000108"/>
            <a:ext cx="292895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Grand Hotel Emerald 5*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7643834" y="3143248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715404" y="2357430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16200000" flipH="1">
            <a:off x="7366263" y="937571"/>
            <a:ext cx="1033414" cy="1835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16" y="4000505"/>
            <a:ext cx="2000264" cy="187743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Grand Hotel Emerald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*****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1" name="Picture 3" descr="W:\Старостина\Въездной туризм\OLD\В Москву\Каталог отелей\GRAND HOTEL EMERALD\h-0-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3286147" cy="2381684"/>
          </a:xfrm>
          <a:prstGeom prst="rect">
            <a:avLst/>
          </a:prstGeom>
          <a:noFill/>
        </p:spPr>
      </p:pic>
      <p:pic>
        <p:nvPicPr>
          <p:cNvPr id="7172" name="Picture 4" descr="W:\Старостина\Въездной туризм\OLD\В Москву\Каталог отелей\GRAND HOTEL EMERALD\p_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29" y="3929066"/>
            <a:ext cx="3214711" cy="2347917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57290" y="2928934"/>
            <a:ext cx="214313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Ambassador 4*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714612" y="3571876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714480" y="3643314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714480" y="3357562"/>
            <a:ext cx="28575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57950" y="3857628"/>
            <a:ext cx="2643206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Ambassador Hotel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    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W:\Старостина\Въездной туризм\OLD\В Москву\Каталог отелей\AMBASSADOR HOTEL\aHHg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2690973" cy="2286016"/>
          </a:xfrm>
          <a:prstGeom prst="rect">
            <a:avLst/>
          </a:prstGeom>
          <a:noFill/>
        </p:spPr>
      </p:pic>
      <p:pic>
        <p:nvPicPr>
          <p:cNvPr id="8195" name="Picture 3" descr="W:\Старостина\Въездной туризм\OLD\В Москву\Каталог отелей\AMBASSADOR HOTEL\big_4c85e36b360c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929066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43702" y="1643050"/>
            <a:ext cx="228601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Moscow Hotel 4*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7643834" y="2786058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786842" y="3143248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16200000" flipH="1">
            <a:off x="7772091" y="2057779"/>
            <a:ext cx="1114734" cy="1085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72264" y="3929066"/>
            <a:ext cx="2324813" cy="156966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Moscow Hotel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18" name="Picture 2" descr="W:\Старостина\Въездной туризм\OLD\В Москву\Каталог отелей\MOSCOW HOTEL\7875_100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3000396" cy="2214578"/>
          </a:xfrm>
          <a:prstGeom prst="rect">
            <a:avLst/>
          </a:prstGeom>
          <a:noFill/>
        </p:spPr>
      </p:pic>
      <p:pic>
        <p:nvPicPr>
          <p:cNvPr id="9219" name="Picture 3" descr="W:\Старостина\Въездной туризм\OLD\В Москву\Каталог отелей\MOSCOW HOTEL\facade.jpg"/>
          <p:cNvPicPr>
            <a:picLocks noChangeAspect="1" noChangeArrowheads="1"/>
          </p:cNvPicPr>
          <p:nvPr/>
        </p:nvPicPr>
        <p:blipFill>
          <a:blip r:embed="rId6"/>
          <a:srcRect l="16250" r="17750"/>
          <a:stretch>
            <a:fillRect/>
          </a:stretch>
        </p:blipFill>
        <p:spPr bwMode="auto">
          <a:xfrm>
            <a:off x="3286117" y="3929066"/>
            <a:ext cx="3143271" cy="2247905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43702" y="2143116"/>
            <a:ext cx="221457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Smolninskaya</a:t>
            </a:r>
            <a:r>
              <a:rPr lang="en-US" sz="2000" b="1" dirty="0" smtClean="0">
                <a:solidFill>
                  <a:schemeClr val="bg1"/>
                </a:solidFill>
              </a:rPr>
              <a:t> 4*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7358082" y="642918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929586" y="500042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5" idx="7"/>
          </p:cNvCxnSpPr>
          <p:nvPr/>
        </p:nvCxnSpPr>
        <p:spPr>
          <a:xfrm rot="5400000" flipH="1" flipV="1">
            <a:off x="7158055" y="1286221"/>
            <a:ext cx="1628428" cy="85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00826" y="4000504"/>
            <a:ext cx="2786050" cy="107721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Black" pitchFamily="34" charset="0"/>
              </a:rPr>
              <a:t>Smolninskaya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     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42" name="Picture 2" descr="W:\Старостина\Въездной туризм\OLD\В Москву\Каталог отелей\SMOLNINSKAYA\1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019412" cy="2214578"/>
          </a:xfrm>
          <a:prstGeom prst="rect">
            <a:avLst/>
          </a:prstGeom>
          <a:noFill/>
        </p:spPr>
      </p:pic>
      <p:pic>
        <p:nvPicPr>
          <p:cNvPr id="10243" name="Picture 3" descr="W:\Старостина\Въездной туризм\OLD\В Москву\Каталог отелей\SMOLNINSKAYA\1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3178971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9" y="3214686"/>
            <a:ext cx="135732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Asteria</a:t>
            </a:r>
            <a:r>
              <a:rPr lang="en-US" sz="2000" b="1" dirty="0" smtClean="0">
                <a:solidFill>
                  <a:schemeClr val="bg1"/>
                </a:solidFill>
              </a:rPr>
              <a:t>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4214810" y="2571744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357686" y="3429000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1"/>
            <a:endCxn id="15" idx="7"/>
          </p:cNvCxnSpPr>
          <p:nvPr/>
        </p:nvCxnSpPr>
        <p:spPr>
          <a:xfrm rot="10800000" flipV="1">
            <a:off x="4443051" y="3414740"/>
            <a:ext cx="1271959" cy="28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15206" y="3857628"/>
            <a:ext cx="1643074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Asteria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Hotel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7" name="Picture 2" descr="http://s.tez-tour.com/hotel/7020403/1_2464.jpg?Grou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2857519" cy="2214578"/>
          </a:xfrm>
          <a:prstGeom prst="rect">
            <a:avLst/>
          </a:prstGeom>
          <a:noFill/>
        </p:spPr>
      </p:pic>
      <p:pic>
        <p:nvPicPr>
          <p:cNvPr id="19" name="Picture 6" descr="Fontanka Su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929066"/>
            <a:ext cx="2928957" cy="2214577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58082" y="2071678"/>
            <a:ext cx="135732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Anabel</a:t>
            </a:r>
            <a:r>
              <a:rPr lang="en-US" sz="2000" b="1" dirty="0" smtClean="0">
                <a:solidFill>
                  <a:schemeClr val="bg1"/>
                </a:solidFill>
              </a:rPr>
              <a:t>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929454" y="2857496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572264" y="2714620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5" idx="7"/>
          </p:cNvCxnSpPr>
          <p:nvPr/>
        </p:nvCxnSpPr>
        <p:spPr>
          <a:xfrm rot="10800000" flipV="1">
            <a:off x="6657628" y="2500306"/>
            <a:ext cx="1057644" cy="228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15206" y="3857628"/>
            <a:ext cx="1643074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Anabel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Hotel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Documents and Settings\Lagoda\Рабочий стол\ПЕТЕРБУРГ\Отели\Анабель\469d5646a896346e39bb5c731b32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429024" cy="2286016"/>
          </a:xfrm>
          <a:prstGeom prst="rect">
            <a:avLst/>
          </a:prstGeom>
          <a:noFill/>
        </p:spPr>
      </p:pic>
      <p:pic>
        <p:nvPicPr>
          <p:cNvPr id="12291" name="Picture 3" descr="C:\Documents and Settings\Lagoda\Рабочий стол\ПЕТЕРБУРГ\Отели\Анабель\df3bc41f07fb8b8e4481a6d46f0d006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857628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TEZ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рекомендует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57950" y="571480"/>
            <a:ext cx="2643206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Okhtinskaya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Hotel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2357430"/>
            <a:ext cx="2643206" cy="187743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Saint Petersburg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Hotel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6" name="Picture 2" descr="W:\Старостина\Въездной туризм\OLD\В Москву\Каталог отелей\OKHTINSKAYA HOTEL\gallery-home-1-1.jpg"/>
          <p:cNvPicPr>
            <a:picLocks noChangeAspect="1" noChangeArrowheads="1"/>
          </p:cNvPicPr>
          <p:nvPr/>
        </p:nvPicPr>
        <p:blipFill>
          <a:blip r:embed="rId4"/>
          <a:srcRect l="12962" b="24210"/>
          <a:stretch>
            <a:fillRect/>
          </a:stretch>
        </p:blipFill>
        <p:spPr bwMode="auto">
          <a:xfrm>
            <a:off x="142844" y="642918"/>
            <a:ext cx="2928958" cy="1714512"/>
          </a:xfrm>
          <a:prstGeom prst="rect">
            <a:avLst/>
          </a:prstGeom>
          <a:noFill/>
        </p:spPr>
      </p:pic>
      <p:pic>
        <p:nvPicPr>
          <p:cNvPr id="11267" name="Picture 3" descr="W:\Старостина\Въездной туризм\OLD\В Москву\Каталог отелей\OKHTINSKAYA HOTEL\gallery-home-3-1.jpg"/>
          <p:cNvPicPr>
            <a:picLocks noChangeAspect="1" noChangeArrowheads="1"/>
          </p:cNvPicPr>
          <p:nvPr/>
        </p:nvPicPr>
        <p:blipFill>
          <a:blip r:embed="rId5"/>
          <a:srcRect l="9375" t="9375" r="3125"/>
          <a:stretch>
            <a:fillRect/>
          </a:stretch>
        </p:blipFill>
        <p:spPr bwMode="auto">
          <a:xfrm>
            <a:off x="3214678" y="642918"/>
            <a:ext cx="3071834" cy="1714512"/>
          </a:xfrm>
          <a:prstGeom prst="rect">
            <a:avLst/>
          </a:prstGeom>
          <a:noFill/>
        </p:spPr>
      </p:pic>
      <p:pic>
        <p:nvPicPr>
          <p:cNvPr id="11268" name="Picture 4" descr="W:\Старостина\Въездной туризм\OLD\В Москву\Каталог отелей\SAINT-PETERSBURG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500306"/>
            <a:ext cx="3143272" cy="1643074"/>
          </a:xfrm>
          <a:prstGeom prst="rect">
            <a:avLst/>
          </a:prstGeom>
          <a:noFill/>
        </p:spPr>
      </p:pic>
      <p:pic>
        <p:nvPicPr>
          <p:cNvPr id="11269" name="Picture 5" descr="W:\Старостина\Въездной туризм\OLD\В Москву\Каталог отелей\SAINT-PETERSBURG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500306"/>
            <a:ext cx="2928958" cy="17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86644" y="4643446"/>
            <a:ext cx="1643074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Russia Hotel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***</a:t>
            </a:r>
          </a:p>
        </p:txBody>
      </p:sp>
      <p:pic>
        <p:nvPicPr>
          <p:cNvPr id="1026" name="Picture 2" descr="C:\Documents and Settings\Lagoda\Рабочий стол\ПЕТЕРБУРГ\Отели\Россия 3\Russ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5" y="4357694"/>
            <a:ext cx="2928958" cy="1930741"/>
          </a:xfrm>
          <a:prstGeom prst="rect">
            <a:avLst/>
          </a:prstGeom>
          <a:noFill/>
        </p:spPr>
      </p:pic>
      <p:pic>
        <p:nvPicPr>
          <p:cNvPr id="1027" name="Picture 3" descr="C:\Documents and Settings\Lagoda\Рабочий стол\ПЕТЕРБУРГ\Отели\Россия 3\Двухместный doubl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357694"/>
            <a:ext cx="3143272" cy="1958319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785794"/>
            <a:ext cx="6072230" cy="584775"/>
          </a:xfrm>
          <a:prstGeom prst="rect">
            <a:avLst/>
          </a:prstGeom>
          <a:blipFill>
            <a:blip r:embed="rId2">
              <a:biLevel thresh="50000"/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Виды экскурсионных туров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143116"/>
            <a:ext cx="237834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Индивидуальные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экскурсионные 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11156"/>
          </a:xfrm>
        </p:spPr>
        <p:txBody>
          <a:bodyPr>
            <a:noAutofit/>
          </a:bodyPr>
          <a:lstStyle/>
          <a:p>
            <a:r>
              <a:rPr lang="ru-RU" sz="3300" u="sng" dirty="0" smtClean="0">
                <a:solidFill>
                  <a:srgbClr val="0070C0"/>
                </a:solidFill>
                <a:latin typeface="Bookman Old Style" pitchFamily="18" charset="0"/>
              </a:rPr>
              <a:t>Экскурсионная программа</a:t>
            </a:r>
            <a:endParaRPr lang="ru-RU" sz="33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929066"/>
            <a:ext cx="276351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Экскурсионные туры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составе сборных групп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3143248"/>
            <a:ext cx="3000396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Экскурсионные туры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организованных групп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357422" y="1357298"/>
            <a:ext cx="1285884" cy="785818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988149" y="2226771"/>
            <a:ext cx="2571767" cy="832823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 rot="16200000" flipH="1">
            <a:off x="5786446" y="1643050"/>
            <a:ext cx="1785950" cy="1214446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15082"/>
            <a:ext cx="2071670" cy="6429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Экскурсионные туры в составе сборных групп в Санкт-Петербург от 3 до 8 дней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00109"/>
            <a:ext cx="8858312" cy="2857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В стоимость включено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проживание в гостиницах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1900" b="1" dirty="0" smtClean="0">
                <a:solidFill>
                  <a:srgbClr val="0070C0"/>
                </a:solidFill>
              </a:rPr>
              <a:t>- </a:t>
            </a:r>
            <a:r>
              <a:rPr lang="ru-RU" sz="1900" b="1" dirty="0" smtClean="0">
                <a:solidFill>
                  <a:srgbClr val="0070C0"/>
                </a:solidFill>
              </a:rPr>
              <a:t>Охтинская 3*, Санкт-Петербург 3*, Россия 3*</a:t>
            </a:r>
            <a:endParaRPr lang="en-US" sz="19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1900" b="1" dirty="0" smtClean="0">
                <a:solidFill>
                  <a:srgbClr val="0070C0"/>
                </a:solidFill>
              </a:rPr>
              <a:t>- </a:t>
            </a:r>
            <a:r>
              <a:rPr lang="ru-RU" sz="1900" b="1" dirty="0" smtClean="0">
                <a:solidFill>
                  <a:srgbClr val="0070C0"/>
                </a:solidFill>
              </a:rPr>
              <a:t>Октябрьская 4*</a:t>
            </a:r>
            <a:r>
              <a:rPr lang="en-US" sz="1900" b="1" dirty="0" smtClean="0">
                <a:solidFill>
                  <a:srgbClr val="0070C0"/>
                </a:solidFill>
              </a:rPr>
              <a:t>, </a:t>
            </a:r>
            <a:r>
              <a:rPr lang="ru-RU" sz="1900" b="1" dirty="0" smtClean="0">
                <a:solidFill>
                  <a:srgbClr val="0070C0"/>
                </a:solidFill>
              </a:rPr>
              <a:t>Москва 4*, </a:t>
            </a:r>
            <a:r>
              <a:rPr lang="ru-RU" sz="1900" b="1" dirty="0" err="1" smtClean="0">
                <a:solidFill>
                  <a:srgbClr val="0070C0"/>
                </a:solidFill>
              </a:rPr>
              <a:t>Смольнинская</a:t>
            </a:r>
            <a:r>
              <a:rPr lang="ru-RU" sz="1900" b="1" dirty="0" smtClean="0">
                <a:solidFill>
                  <a:srgbClr val="0070C0"/>
                </a:solidFill>
              </a:rPr>
              <a:t> 4*</a:t>
            </a:r>
          </a:p>
          <a:p>
            <a:pPr>
              <a:buFontTx/>
              <a:buChar char="-"/>
            </a:pPr>
            <a:r>
              <a:rPr lang="ru-RU" sz="1900" b="1" dirty="0" smtClean="0">
                <a:solidFill>
                  <a:srgbClr val="0070C0"/>
                </a:solidFill>
              </a:rPr>
              <a:t>- Гранд Отель Эмеральд 5*</a:t>
            </a:r>
          </a:p>
          <a:p>
            <a:pPr>
              <a:buFontTx/>
              <a:buChar char="-"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Важно знать: </a:t>
            </a:r>
            <a:r>
              <a:rPr lang="ru-RU" sz="1800" b="1" dirty="0" smtClean="0">
                <a:solidFill>
                  <a:srgbClr val="002060"/>
                </a:solidFill>
              </a:rPr>
              <a:t>Заезды с 01мая по 30 сентября(даты заездов фиксированные)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Дополнительно: </a:t>
            </a:r>
            <a:r>
              <a:rPr lang="ru-RU" sz="1800" b="1" dirty="0" err="1" smtClean="0">
                <a:solidFill>
                  <a:srgbClr val="002060"/>
                </a:solidFill>
              </a:rPr>
              <a:t>трансферы</a:t>
            </a:r>
            <a:r>
              <a:rPr lang="ru-RU" sz="1800" b="1" dirty="0" smtClean="0">
                <a:solidFill>
                  <a:srgbClr val="002060"/>
                </a:solidFill>
              </a:rPr>
              <a:t>, дополнительные экскурсии.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2" name="Содержимое 11" descr="River-channel-with-boats-in-Saint-Petersburg_shutterstock_11145130_62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4214818"/>
            <a:ext cx="2643206" cy="1829622"/>
          </a:xfrm>
        </p:spPr>
      </p:pic>
      <p:pic>
        <p:nvPicPr>
          <p:cNvPr id="10" name="Picture 2" descr="http://s.tez-tour.com/article/7021094/The-Peter-and-Paul-Fortress,-St_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2714644" cy="1831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Рисунок 10" descr="Безымянный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56"/>
            <a:ext cx="2571768" cy="184054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Экскурсионные туры в составе сборных групп в Санкт-Петербург от 3 до 8 дней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00109"/>
            <a:ext cx="8858312" cy="2500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«Три дня с Петербургом» 3 дня/2 ночи по пятницам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Петропавловской Крепости,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- Экскурсия в Петергоф с посещением Большого Дворца и нижнего парка с фонтанами,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- Экскурсия в Эрмитаж и Летний Сад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«Красуйся, град Петров»  4 дня/3 ночи по четвергам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Петропавловской Крепости,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Прогулка по рекам и каналам,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Петергоф с посещением Большого Дворца и нижнего парка с фонтанами.            </a:t>
            </a: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4" name="Picture 2" descr="http://s.tez-tour.com/article/7021094/Peter-and-Paul-Fortress,-St_5158.jpg"/>
          <p:cNvPicPr>
            <a:picLocks noChangeAspect="1" noChangeArrowheads="1"/>
          </p:cNvPicPr>
          <p:nvPr/>
        </p:nvPicPr>
        <p:blipFill>
          <a:blip r:embed="rId3" cstate="print"/>
          <a:srcRect l="23529"/>
          <a:stretch>
            <a:fillRect/>
          </a:stretch>
        </p:blipFill>
        <p:spPr bwMode="auto">
          <a:xfrm>
            <a:off x="214282" y="3786190"/>
            <a:ext cx="2786082" cy="2000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" name="Рисунок 14" descr="View-Winter-Palace-square-in-Saint-Petersburg_shutterstock_109813364_4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786190"/>
            <a:ext cx="2714644" cy="20002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362" name="Picture 2" descr="петерго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786190"/>
            <a:ext cx="2986087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4282" y="5857892"/>
            <a:ext cx="256416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Петропавловская Крепость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5929330"/>
            <a:ext cx="108331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Эрмитаж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5929330"/>
            <a:ext cx="11262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Петергоф</a:t>
            </a:r>
          </a:p>
        </p:txBody>
      </p:sp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829444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САНКТ-ПЕТЕРБУРГ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285860"/>
            <a:ext cx="7929618" cy="14287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Segoe Script" pitchFamily="34" charset="0"/>
              </a:rPr>
              <a:t>     </a:t>
            </a:r>
            <a:r>
              <a:rPr lang="en-US" sz="1600" b="1" dirty="0" smtClean="0">
                <a:solidFill>
                  <a:srgbClr val="0070C0"/>
                </a:solidFill>
                <a:latin typeface="Segoe Script" pitchFamily="34" charset="0"/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C</a:t>
            </a:r>
            <a:r>
              <a:rPr lang="ru-RU" sz="1800" b="1" dirty="0" smtClean="0">
                <a:solidFill>
                  <a:schemeClr val="bg1"/>
                </a:solidFill>
              </a:rPr>
              <a:t>анкт-Петербург – один из красивейших городов мира с большим количеством исторических памятников и достопримечательностей. Не только творения великих архитекторов, но и улицы Санкт-Петербурга являются исторической ценностью и могут радовать своим видом гостей и жителей Петербурга.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429397"/>
            <a:ext cx="9144000" cy="428604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9" name="Picture 3" descr="W:\Старостина\Картинки\ФОТО по Санкт-Петербургу\новые фото 2017\кунсткам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6173750" cy="3427382"/>
          </a:xfrm>
          <a:prstGeom prst="rect">
            <a:avLst/>
          </a:prstGeom>
          <a:noFill/>
        </p:spPr>
      </p:pic>
      <p:pic>
        <p:nvPicPr>
          <p:cNvPr id="10" name="Picture 3" descr="W:\Mayorov\1\pet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6709" y="3000372"/>
            <a:ext cx="2937291" cy="3429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Экскурсионные туры в составе сборных групп в Санкт-Петербург от 3 до 8 дней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00109"/>
            <a:ext cx="8858312" cy="29289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«Многоликий Петербург» 4 дня/3 ночи по субботам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Обзорная экскурсия с посещением Исаакиевского Собора,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Экскурсия в Петергоф с посещением Большого Дворца и нижнего парка с фонтанами,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Экскурсия в Павловск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Экскурсия в Кронштадт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«Классический Петербург»  5 дней/4 ночи по понедельникам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Петропавловской Крепости,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Петергоф с посещением Большого Дворца и нижнего парка с фонтанами,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Эрмитаж,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Царское Село (Пушкин) с посещением Екатерининского Дворца,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-Экскурсия в Русский Музей             </a:t>
            </a: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5929330"/>
            <a:ext cx="22443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Исаакиевский Собор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100 &amp;Kcy;&amp;Rcy;&amp;Acy;&amp;Scy;&amp;Icy;&amp;Vcy;&amp;Ycy;&amp;KHcy; &amp;Mcy;&amp;IEcy;&amp;Scy;&amp;Tcy; &amp;Rcy;&amp;Ocy;&amp;Scy;&amp;Scy;&amp;Icy;&amp;I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2928958" cy="19549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14744" y="5929330"/>
            <a:ext cx="111325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Павловск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5929330"/>
            <a:ext cx="12951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Кронштадт</a:t>
            </a:r>
          </a:p>
        </p:txBody>
      </p:sp>
      <p:pic>
        <p:nvPicPr>
          <p:cNvPr id="17" name="Picture 2" descr="C:\Documents and Settings\Lagoda\Рабочий стол\ПЕТЕРБУРГ\Экскурсии\Прогулки по Петербургу\kronshtadt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929066"/>
            <a:ext cx="2928958" cy="19522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386" name="Picture 2" descr="Исаакиевский соб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2643206" cy="19383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Экскурсионные туры в составе сборных групп в Санкт-Петербург от 3 до 8 дней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00109"/>
            <a:ext cx="8858312" cy="2928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«Резиденции Романовых» 5 дней/4 ночи по средам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Обзорная экскурсия с посещением Эрмитажа,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-Экскурсия в Царское Село,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Экскурсия в Петергоф с посещением Большого Дворца и нижнего парка с фонтанами,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«Виват Петербург»  6 дней/5 ночей по вторникам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Эрмитажа,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Кронштадт,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Петергоф с посещением Большого Дворца и нижнего парка с фонтанами,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Царское Село.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5929330"/>
            <a:ext cx="15411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Царское Село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5929330"/>
            <a:ext cx="28379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Янтарная Комната (Царское Село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5929330"/>
            <a:ext cx="11262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Петергоф</a:t>
            </a:r>
          </a:p>
        </p:txBody>
      </p:sp>
      <p:pic>
        <p:nvPicPr>
          <p:cNvPr id="14" name="Picture 2" descr="http://s.tez-tour.com/article/7022546/Tsarskoe-Selo_5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2643206" cy="1921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0" name="Рисунок 2" descr="C:\Documents and Settings\Borisova\Мои документы\Загрузки\kjhkj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85762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Царск Село, янтарн комна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2928958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Экскурсионные туры в составе сборных групп в Санкт-Петербург от 3 до 8 дней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00109"/>
            <a:ext cx="8858312" cy="32861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«Неделя в Петербурге» 8 дней/7 ночей по воскресеньям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Обзорная экскурсия с посещением Петропавловской Крепости,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-Экскурсия в Кронштадт,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-Экскурсия в Эрмитаж,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-Экскурсия в Царское Село,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- Экскурсия в Петергоф с посещением Большого Дворца и нижнего парка с фонтанами,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«Санкт-Петербург </a:t>
            </a:r>
            <a:r>
              <a:rPr lang="ru-RU" sz="1800" b="1" dirty="0" err="1" smtClean="0">
                <a:solidFill>
                  <a:schemeClr val="bg1"/>
                </a:solidFill>
              </a:rPr>
              <a:t>Лайт</a:t>
            </a:r>
            <a:r>
              <a:rPr lang="ru-RU" sz="1800" b="1" dirty="0" smtClean="0">
                <a:solidFill>
                  <a:schemeClr val="bg1"/>
                </a:solidFill>
              </a:rPr>
              <a:t> 8д/7н»  8 дней/7 ночей по воскресеньям (эконом)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Петропавловской Крепости,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Кронштадт,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Царское Село.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</a:t>
            </a:r>
            <a:r>
              <a:rPr lang="ru-RU" sz="1600" b="1" dirty="0" smtClean="0">
                <a:solidFill>
                  <a:schemeClr val="bg1"/>
                </a:solidFill>
              </a:rPr>
              <a:t>«Санкт-Петербург </a:t>
            </a:r>
            <a:r>
              <a:rPr lang="ru-RU" sz="1600" b="1" dirty="0" err="1" smtClean="0">
                <a:solidFill>
                  <a:schemeClr val="bg1"/>
                </a:solidFill>
              </a:rPr>
              <a:t>Лайт</a:t>
            </a:r>
            <a:r>
              <a:rPr lang="ru-RU" sz="1600" b="1" dirty="0" smtClean="0">
                <a:solidFill>
                  <a:schemeClr val="bg1"/>
                </a:solidFill>
              </a:rPr>
              <a:t> 6д/5н» 6 дней /5 ночей по вторникам (эконом)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      </a:t>
            </a:r>
            <a:r>
              <a:rPr lang="ru-RU" sz="1400" dirty="0" smtClean="0">
                <a:solidFill>
                  <a:schemeClr val="bg1"/>
                </a:solidFill>
              </a:rPr>
              <a:t>- Обзорная экскурсия с посещением Эрмитажа,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- Экскурсия в Кронштадт,</a:t>
            </a:r>
          </a:p>
          <a:p>
            <a:pPr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1538" y="6000768"/>
            <a:ext cx="93647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Выборг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6000768"/>
            <a:ext cx="11045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Стрельна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6000768"/>
            <a:ext cx="97443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Гатчина</a:t>
            </a:r>
          </a:p>
        </p:txBody>
      </p:sp>
      <p:pic>
        <p:nvPicPr>
          <p:cNvPr id="12" name="Picture 3" descr="W:\Старостина\Картинки\выборг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786082" cy="16191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34" name="Picture 2" descr="strelna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256"/>
            <a:ext cx="2928958" cy="1643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5" name="Picture 3" descr="W:\Старостина\Картинки\ФОТО по Санкт-Петербургу\Пригороды\Гатчина\gatchina01.jpg"/>
          <p:cNvPicPr>
            <a:picLocks noChangeAspect="1" noChangeArrowheads="1"/>
          </p:cNvPicPr>
          <p:nvPr/>
        </p:nvPicPr>
        <p:blipFill>
          <a:blip r:embed="rId5"/>
          <a:srcRect l="12500" t="13750" b="18750"/>
          <a:stretch>
            <a:fillRect/>
          </a:stretch>
        </p:blipFill>
        <p:spPr bwMode="auto">
          <a:xfrm>
            <a:off x="6215074" y="4286256"/>
            <a:ext cx="2714644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Индивидуальные туры в Санкт-Петербург 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8786874" cy="40719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«Незабываемый Петербург» экскурсионная программа на  3 дня /2 ночи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«Петербург – </a:t>
            </a:r>
            <a:r>
              <a:rPr lang="ru-RU" sz="2000" b="1" smtClean="0">
                <a:solidFill>
                  <a:srgbClr val="002060"/>
                </a:solidFill>
              </a:rPr>
              <a:t>город Искусств» </a:t>
            </a:r>
            <a:r>
              <a:rPr lang="ru-RU" sz="2000" b="1" dirty="0" smtClean="0">
                <a:solidFill>
                  <a:srgbClr val="002060"/>
                </a:solidFill>
              </a:rPr>
              <a:t>экскурсионная программа на 3 дня /2 ночи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«Северная Венеция» экскурсионная программа на 3 дня /2 ночи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«Прекрасный Петербург» экскурсионная программа на 2 дня/1 ночь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Заезд в любой день!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Дополнительно к программе вы можете забронировать: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1500" dirty="0" smtClean="0">
                <a:solidFill>
                  <a:srgbClr val="002060"/>
                </a:solidFill>
              </a:rPr>
              <a:t>- проживание в отеле</a:t>
            </a:r>
          </a:p>
          <a:p>
            <a:pPr lvl="0"/>
            <a:r>
              <a:rPr lang="ru-RU" sz="1500" dirty="0" smtClean="0">
                <a:solidFill>
                  <a:srgbClr val="002060"/>
                </a:solidFill>
              </a:rPr>
              <a:t>- </a:t>
            </a:r>
            <a:r>
              <a:rPr lang="ru-RU" sz="1500" dirty="0" err="1" smtClean="0">
                <a:solidFill>
                  <a:srgbClr val="002060"/>
                </a:solidFill>
              </a:rPr>
              <a:t>трансфер</a:t>
            </a:r>
            <a:r>
              <a:rPr lang="ru-RU" sz="1500" dirty="0" smtClean="0">
                <a:solidFill>
                  <a:srgbClr val="002060"/>
                </a:solidFill>
              </a:rPr>
              <a:t> (Аэропорт-Отель-Аэропорт, ЖД Вокзал – Отель - ЖД вокзал)</a:t>
            </a:r>
          </a:p>
          <a:p>
            <a:pPr lvl="0"/>
            <a:r>
              <a:rPr lang="ru-RU" sz="1500" dirty="0" smtClean="0">
                <a:solidFill>
                  <a:srgbClr val="002060"/>
                </a:solidFill>
              </a:rPr>
              <a:t>- дополнительные экскурсии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Безымянный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4643446"/>
            <a:ext cx="2786082" cy="1565200"/>
          </a:xfrm>
        </p:spPr>
      </p:pic>
      <p:pic>
        <p:nvPicPr>
          <p:cNvPr id="1027" name="Рисунок 4" descr="\\007-PC\Users\Public\RE OFFICE\DESCRIPTIONS\Презенташки новые\Виды СПБ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643446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0" name="Picture 2" descr="C:\Documents and Settings\Borisova\Мои документы\Загрузки\hgkjghkjk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643446"/>
            <a:ext cx="2643206" cy="15716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advTm="523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latin typeface="Bookman Old Style" pitchFamily="18" charset="0"/>
              </a:rPr>
              <a:t>Основные групповые экскурсии </a:t>
            </a:r>
            <a:br>
              <a:rPr lang="ru-RU" sz="2400" u="sng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u="sng" dirty="0" smtClean="0">
                <a:solidFill>
                  <a:srgbClr val="0070C0"/>
                </a:solidFill>
                <a:latin typeface="Bookman Old Style" pitchFamily="18" charset="0"/>
              </a:rPr>
              <a:t>по Санкт-Петербургу и пригородам:</a:t>
            </a:r>
            <a:endParaRPr lang="ru-RU" sz="24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29246" cy="43291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- Обзорная экскурсия (+ Эрмитаж, Петропавловская Крепость, Кунсткамера)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Пушкин (Царское село)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Стрельна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Гатчина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Выборг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Кронштадт + Ораниенбаум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Павловск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Прогулки по рекам и каналам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Kronshtadt_200x133_77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785926"/>
            <a:ext cx="1905000" cy="12668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vyborg_200x133_3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786322"/>
            <a:ext cx="1905000" cy="1266825"/>
          </a:xfrm>
          <a:prstGeom prst="rect">
            <a:avLst/>
          </a:prstGeom>
        </p:spPr>
      </p:pic>
      <p:pic>
        <p:nvPicPr>
          <p:cNvPr id="8" name="Рисунок 7" descr="Great-Novgorod_200x133_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286124"/>
            <a:ext cx="1905000" cy="1266825"/>
          </a:xfrm>
          <a:prstGeom prst="rect">
            <a:avLst/>
          </a:prstGeom>
        </p:spPr>
      </p:pic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5677"/>
            <a:ext cx="1285852" cy="6223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Bookman Old Style" pitchFamily="18" charset="0"/>
              </a:rPr>
              <a:t>TEZEKS</a:t>
            </a:r>
            <a:endParaRPr lang="ru-RU" sz="24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5677"/>
            <a:ext cx="1285852" cy="6223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50004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www</a:t>
            </a:r>
            <a:r>
              <a:rPr lang="ru-RU" sz="1600" b="1" u="sng" dirty="0" smtClean="0">
                <a:solidFill>
                  <a:schemeClr val="bg1"/>
                </a:solidFill>
              </a:rPr>
              <a:t>.</a:t>
            </a:r>
            <a:r>
              <a:rPr lang="en-US" sz="1600" b="1" u="sng" dirty="0" smtClean="0">
                <a:solidFill>
                  <a:schemeClr val="bg1"/>
                </a:solidFill>
              </a:rPr>
              <a:t>t</a:t>
            </a:r>
            <a:r>
              <a:rPr lang="ru-RU" sz="1600" b="1" u="sng" dirty="0" err="1" smtClean="0">
                <a:solidFill>
                  <a:schemeClr val="bg1"/>
                </a:solidFill>
              </a:rPr>
              <a:t>ezeks</a:t>
            </a:r>
            <a:r>
              <a:rPr lang="ru-RU" sz="1600" b="1" u="sng" dirty="0" smtClean="0">
                <a:solidFill>
                  <a:schemeClr val="bg1"/>
                </a:solidFill>
              </a:rPr>
              <a:t>.</a:t>
            </a:r>
            <a:r>
              <a:rPr lang="en-US" sz="1600" b="1" u="sng" dirty="0" smtClean="0">
                <a:solidFill>
                  <a:schemeClr val="bg1"/>
                </a:solidFill>
              </a:rPr>
              <a:t>com</a:t>
            </a:r>
            <a:r>
              <a:rPr lang="ru-RU" sz="1600" b="1" dirty="0" smtClean="0">
                <a:solidFill>
                  <a:schemeClr val="bg1"/>
                </a:solidFill>
              </a:rPr>
              <a:t> – официальный сайт экскурсий туроператора TEZ TOUR.  На сайте </a:t>
            </a:r>
            <a:r>
              <a:rPr lang="en-US" sz="1600" b="1" dirty="0" err="1" smtClean="0">
                <a:solidFill>
                  <a:schemeClr val="bg1"/>
                </a:solidFill>
              </a:rPr>
              <a:t>tezeks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туристы могут самостоятельно забронировать себе экскурсию в городе Санкт-Петербург и оплатить  заранее.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69246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8537"/>
          <a:stretch>
            <a:fillRect/>
          </a:stretch>
        </p:blipFill>
        <p:spPr bwMode="auto">
          <a:xfrm>
            <a:off x="2000232" y="3714752"/>
            <a:ext cx="69246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9144000" cy="428604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643966" cy="654050"/>
          </a:xfrm>
        </p:spPr>
        <p:txBody>
          <a:bodyPr>
            <a:normAutofit/>
          </a:bodyPr>
          <a:lstStyle/>
          <a:p>
            <a:r>
              <a:rPr lang="ru-RU" sz="3400" u="sng" dirty="0" smtClean="0">
                <a:solidFill>
                  <a:srgbClr val="0070C0"/>
                </a:solidFill>
                <a:latin typeface="Bookman Old Style" pitchFamily="18" charset="0"/>
              </a:rPr>
              <a:t>КОРПОРАТИВНЫЕ ПРОЕКТЫ</a:t>
            </a:r>
            <a:endParaRPr lang="ru-RU" sz="34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785813"/>
            <a:ext cx="8929718" cy="4214812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</a:rPr>
              <a:t>TEZ TOUR </a:t>
            </a:r>
            <a:r>
              <a:rPr lang="ru-RU" sz="1600" dirty="0" smtClean="0">
                <a:solidFill>
                  <a:schemeClr val="bg1"/>
                </a:solidFill>
              </a:rPr>
              <a:t>оказывает содействие в организации программ мероприятий различной степени сложности для групп в зависимости от бюджета и пожеланий заказчиков.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Также предлагаем для проведения корпоративных мероприятий аренду яхты или теплохода в летний период или выездные мероприятия за городом</a:t>
            </a:r>
          </a:p>
          <a:p>
            <a:pPr algn="just">
              <a:buNone/>
            </a:pPr>
            <a:endParaRPr lang="en-US" sz="1600" b="1" u="sng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        </a:t>
            </a:r>
            <a:r>
              <a:rPr lang="en-US" sz="1600" b="1" u="sng" dirty="0" smtClean="0">
                <a:solidFill>
                  <a:srgbClr val="0070C0"/>
                </a:solidFill>
              </a:rPr>
              <a:t>  </a:t>
            </a:r>
            <a:r>
              <a:rPr lang="ru-RU" sz="1600" b="1" u="sng" dirty="0" smtClean="0">
                <a:solidFill>
                  <a:srgbClr val="0070C0"/>
                </a:solidFill>
              </a:rPr>
              <a:t>Воспользуйтесь услугами профессионалов - забудьте о рисках!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	</a:t>
            </a:r>
            <a:r>
              <a:rPr lang="ru-RU" sz="1600" dirty="0" smtClean="0">
                <a:solidFill>
                  <a:schemeClr val="bg1"/>
                </a:solidFill>
              </a:rPr>
              <a:t>Успешное проведение конференций или семинара зависит от скрупулезного соблюдения всех мелочей - от заказа проживания, до качества кофе на кофе-брейках.</a:t>
            </a:r>
            <a:endParaRPr lang="ru-RU" sz="160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lvl="0" algn="just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         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lvl="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	</a:t>
            </a:r>
            <a:endParaRPr lang="ru-RU" sz="1000" dirty="0"/>
          </a:p>
        </p:txBody>
      </p:sp>
      <p:pic>
        <p:nvPicPr>
          <p:cNvPr id="6" name="Рисунок 5" descr="logo goriz+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2050" name="Picture 2" descr="B09A3811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283848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09A3793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1468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09A4030 копия"/>
          <p:cNvPicPr>
            <a:picLocks noChangeAspect="1" noChangeArrowheads="1"/>
          </p:cNvPicPr>
          <p:nvPr/>
        </p:nvPicPr>
        <p:blipFill>
          <a:blip r:embed="rId5" cstate="print"/>
          <a:srcRect r="26048"/>
          <a:stretch>
            <a:fillRect/>
          </a:stretch>
        </p:blipFill>
        <p:spPr bwMode="auto">
          <a:xfrm>
            <a:off x="6072199" y="321468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6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57166"/>
            <a:ext cx="690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TEZ TOUR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приглашает Вас в Санкт-Петербург!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Люблю тебя, Петра творенье,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Люблю твой строгий, стройный вид,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Невы державное теченье,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Береговой ее гранит,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Твоих оград узор чугунный,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Твоих задумчивых ночей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Прозрачный сумрак, блеск безлунный,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Когда я в комнате моей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Пишу, читаю без лампады,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ясны спящие громады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Пустынных улиц, и светла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Адмиралтейская игла,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И, не пуская тьму ночную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золотые небеса,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Одна заря сменить другую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Спешит, дав ночи полчаса.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из поэмы "Медный Всадник" А.С.Пушкин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7" name="Picture 3" descr="W:\Старостина\Картинки\medn_vsad01.jpg"/>
          <p:cNvPicPr>
            <a:picLocks noChangeAspect="1" noChangeArrowheads="1"/>
          </p:cNvPicPr>
          <p:nvPr/>
        </p:nvPicPr>
        <p:blipFill>
          <a:blip r:embed="rId2"/>
          <a:srcRect t="9334" b="7591"/>
          <a:stretch>
            <a:fillRect/>
          </a:stretch>
        </p:blipFill>
        <p:spPr bwMode="auto">
          <a:xfrm>
            <a:off x="4572000" y="1214422"/>
            <a:ext cx="4357686" cy="5072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Карта центра города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000108"/>
            <a:ext cx="9144000" cy="5767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357290" y="3929066"/>
            <a:ext cx="6643734" cy="150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42976" y="2285992"/>
            <a:ext cx="1357322" cy="157163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4810" y="4786322"/>
            <a:ext cx="928694" cy="85725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14678" y="2571744"/>
            <a:ext cx="1500198" cy="1000132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71736" y="4429132"/>
            <a:ext cx="928694" cy="71438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58" y="4429132"/>
            <a:ext cx="642974" cy="71438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0" y="1428736"/>
            <a:ext cx="714348" cy="157163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29520" y="4929198"/>
            <a:ext cx="1357322" cy="178595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786182" y="4357694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357554" y="4214818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14810" y="4714884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714480" y="4214818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858148" y="5786454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000892" y="5214950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715272" y="5214950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429520" y="1142984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2643174" y="6572272"/>
            <a:ext cx="133352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43834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</a:t>
            </a:r>
            <a:r>
              <a:rPr lang="en-US" sz="1800" u="sng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 нашей базе</a:t>
            </a:r>
            <a:b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43768" y="1714488"/>
            <a:ext cx="142875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Novotel</a:t>
            </a:r>
            <a:r>
              <a:rPr lang="en-US" sz="2000" b="1" dirty="0" smtClean="0">
                <a:solidFill>
                  <a:schemeClr val="bg1"/>
                </a:solidFill>
              </a:rPr>
              <a:t> 4*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929454" y="2857496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000892" y="2500306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5400000">
            <a:off x="7272025" y="1928829"/>
            <a:ext cx="400354" cy="771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Lagoda\Рабочий стол\ПЕТЕРБУРГ\Отели\Новотель\5679_ho_01_p_1024x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3121025" cy="2341563"/>
          </a:xfrm>
          <a:prstGeom prst="rect">
            <a:avLst/>
          </a:prstGeom>
          <a:noFill/>
        </p:spPr>
      </p:pic>
      <p:pic>
        <p:nvPicPr>
          <p:cNvPr id="1027" name="Picture 3" descr="C:\Documents and Settings\Lagoda\Рабочий стол\ПЕТЕРБУРГ\Отели\Новотель\5679_ho_03_p_1024x7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857628"/>
            <a:ext cx="3121025" cy="234156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715140" y="4000505"/>
            <a:ext cx="1967623" cy="107721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</a:rPr>
              <a:t>Novotel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 в нашей базе</a:t>
            </a:r>
            <a:b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388" y="1214422"/>
            <a:ext cx="2428891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Nevskiy</a:t>
            </a:r>
            <a:r>
              <a:rPr lang="en-US" sz="2000" b="1" dirty="0" smtClean="0">
                <a:solidFill>
                  <a:schemeClr val="bg1"/>
                </a:solidFill>
              </a:rPr>
              <a:t> Forum 4*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00166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929454" y="2857496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86578" y="2786058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5400000">
            <a:off x="6664802" y="1821672"/>
            <a:ext cx="1186172" cy="771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15140" y="4000504"/>
            <a:ext cx="2253375" cy="206210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</a:rPr>
              <a:t>Nevskiy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Forum Hotel          ****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4" name="Picture 6" descr="C:\Documents and Settings\Lagoda\Рабочий стол\ПЕТЕРБУРГ\Отели\Невский Форум 4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2928958" cy="2143140"/>
          </a:xfrm>
          <a:prstGeom prst="rect">
            <a:avLst/>
          </a:prstGeom>
          <a:noFill/>
        </p:spPr>
      </p:pic>
      <p:pic>
        <p:nvPicPr>
          <p:cNvPr id="2055" name="Picture 7" descr="C:\Documents and Settings\Lagoda\Рабочий стол\ПЕТЕРБУРГ\Отели\Невский Форум 4\2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00504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5000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 в нашей базе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29520" y="2143116"/>
            <a:ext cx="142875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Allegro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7643834" y="3143248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500958" y="3571876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5400000">
            <a:off x="7343463" y="2786085"/>
            <a:ext cx="1043296" cy="557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57950" y="4000505"/>
            <a:ext cx="2324813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Allegro Na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Ligovskom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Lagoda\Рабочий стол\ПЕТЕРБУРГ\Отели\Аллегро отель 3\superi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2857520" cy="2143140"/>
          </a:xfrm>
          <a:prstGeom prst="rect">
            <a:avLst/>
          </a:prstGeom>
          <a:noFill/>
        </p:spPr>
      </p:pic>
      <p:pic>
        <p:nvPicPr>
          <p:cNvPr id="3075" name="Picture 3" descr="C:\Documents and Settings\Lagoda\Рабочий стол\ПЕТЕРБУРГ\Отели\Аллегро отель 3\вхо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4000504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 в нашей базе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00496" y="3143248"/>
            <a:ext cx="142875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Kravt</a:t>
            </a:r>
            <a:r>
              <a:rPr lang="en-US" sz="2000" b="1" dirty="0" smtClean="0">
                <a:solidFill>
                  <a:schemeClr val="bg1"/>
                </a:solidFill>
              </a:rPr>
              <a:t>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714612" y="3643314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928926" y="3286124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5400000" flipH="1">
            <a:off x="3743289" y="2571771"/>
            <a:ext cx="242588" cy="1700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86644" y="4000505"/>
            <a:ext cx="1396119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Kravt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Hotel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Lagoda\Рабочий стол\ПЕТЕРБУРГ\Отели\Кравт Отель 3\2412ec8ca077855492001a66a676122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333738" cy="2304487"/>
          </a:xfrm>
          <a:prstGeom prst="rect">
            <a:avLst/>
          </a:prstGeom>
          <a:noFill/>
        </p:spPr>
      </p:pic>
      <p:pic>
        <p:nvPicPr>
          <p:cNvPr id="4099" name="Picture 3" descr="C:\Documents and Settings\Lagoda\Рабочий стол\ПЕТЕРБУРГ\Отели\Кравт Отель 3\e18d4441b45b9f2e89e48a408b2cfe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929066"/>
            <a:ext cx="3452794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 в нашей базе 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2928934"/>
            <a:ext cx="157163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Remarka</a:t>
            </a:r>
            <a:r>
              <a:rPr lang="en-US" sz="2000" b="1" dirty="0" smtClean="0">
                <a:solidFill>
                  <a:schemeClr val="bg1"/>
                </a:solidFill>
              </a:rPr>
              <a:t>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786050" y="3643314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071670" y="3643314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16200000" flipH="1">
            <a:off x="1485547" y="2986473"/>
            <a:ext cx="328916" cy="10140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6512" y="4000504"/>
            <a:ext cx="2682003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Remarka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Na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Stolyarnom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Lagoda\Рабочий стол\ПЕТЕРБУРГ\Отели\РеМарка отели\На Столярном\Станд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929066"/>
            <a:ext cx="2928958" cy="2214578"/>
          </a:xfrm>
          <a:prstGeom prst="rect">
            <a:avLst/>
          </a:prstGeom>
          <a:noFill/>
        </p:spPr>
      </p:pic>
      <p:pic>
        <p:nvPicPr>
          <p:cNvPr id="5123" name="Picture 3" descr="C:\Documents and Settings\Lagoda\Рабочий стол\ПЕТЕРБУРГ\Отели\РеМарка отели\На Столярном\Улучшенный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929066"/>
            <a:ext cx="2857520" cy="2198813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64294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ВАРИАНТЫ ПРОЖИВАНИЯ    Новые отели в </a:t>
            </a:r>
            <a:r>
              <a:rPr lang="ru-RU" sz="1800" u="sng" dirty="0" err="1" smtClean="0">
                <a:solidFill>
                  <a:srgbClr val="0070C0"/>
                </a:solidFill>
                <a:latin typeface="Bookman Old Style" pitchFamily="18" charset="0"/>
              </a:rPr>
              <a:t>нащей</a:t>
            </a:r>
            <a:r>
              <a:rPr lang="ru-RU" sz="1800" u="sng" dirty="0" smtClean="0">
                <a:solidFill>
                  <a:srgbClr val="0070C0"/>
                </a:solidFill>
                <a:latin typeface="Bookman Old Style" pitchFamily="18" charset="0"/>
              </a:rPr>
              <a:t> базе</a:t>
            </a:r>
            <a:endParaRPr lang="ru-RU" sz="1800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441325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logo goriz+s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3123"/>
            <a:ext cx="857224" cy="414877"/>
          </a:xfrm>
          <a:prstGeom prst="rect">
            <a:avLst/>
          </a:prstGeom>
        </p:spPr>
      </p:pic>
      <p:pic>
        <p:nvPicPr>
          <p:cNvPr id="16" name="Picture 5" descr="W:\Старостина\Въездной туризм\NEW\Вэбинары\отели на карте\карта невский пр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4282" y="500042"/>
            <a:ext cx="8715436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720" y="2857496"/>
            <a:ext cx="171451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1913 Hotel 3*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2143116"/>
            <a:ext cx="6215106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857488" y="3643314"/>
            <a:ext cx="100010" cy="10001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142976" y="3500438"/>
            <a:ext cx="100010" cy="10001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2"/>
            <a:endCxn id="15" idx="7"/>
          </p:cNvCxnSpPr>
          <p:nvPr/>
        </p:nvCxnSpPr>
        <p:spPr>
          <a:xfrm rot="16200000" flipH="1">
            <a:off x="1056919" y="3343663"/>
            <a:ext cx="257478" cy="85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43702" y="3929066"/>
            <a:ext cx="2324813" cy="101566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1913 Hotel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         ***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Lagoda\Рабочий стол\ПЕТЕРБУРГ\Отели\1913\hotel-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3143272" cy="2214578"/>
          </a:xfrm>
          <a:prstGeom prst="rect">
            <a:avLst/>
          </a:prstGeom>
          <a:noFill/>
        </p:spPr>
      </p:pic>
      <p:pic>
        <p:nvPicPr>
          <p:cNvPr id="6147" name="Picture 3" descr="C:\Documents and Settings\Lagoda\Рабочий стол\ПЕТЕРБУРГ\Отели\1913\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929066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2382</TotalTime>
  <Words>832</Words>
  <Application>Microsoft Office PowerPoint</Application>
  <PresentationFormat>Экран (4:3)</PresentationFormat>
  <Paragraphs>174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РОССИЯ</vt:lpstr>
      <vt:lpstr>САНКТ-ПЕТЕРБУРГ</vt:lpstr>
      <vt:lpstr> Карта центра города</vt:lpstr>
      <vt:lpstr>ВАРИАНТЫ ПРОЖИВАНИЯ    Новые отели в нашей базе </vt:lpstr>
      <vt:lpstr>ВАРИАНТЫ ПРОЖИВАНИЯ    Новые отели в нашей базе </vt:lpstr>
      <vt:lpstr>ВАРИАНТЫ ПРОЖИВАНИЯ    Новые отели в нашей базе</vt:lpstr>
      <vt:lpstr>ВАРИАНТЫ ПРОЖИВАНИЯ    Новые отели в нашей базе</vt:lpstr>
      <vt:lpstr>ВАРИАНТЫ ПРОЖИВАНИЯ    Новые отели в нашей базе </vt:lpstr>
      <vt:lpstr>ВАРИАНТЫ ПРОЖИВАНИЯ    Новые отели в нащей базе</vt:lpstr>
      <vt:lpstr>ВАРИАНТЫ ПРОЖИВАНИЯ    TEZ рекомендует</vt:lpstr>
      <vt:lpstr>ВАРИАНТЫ ПРОЖИВАНИЯ    TEZ рекомендует</vt:lpstr>
      <vt:lpstr>ВАРИАНТЫ ПРОЖИВАНИЯ    TEZ рекомендует</vt:lpstr>
      <vt:lpstr>ВАРИАНТЫ ПРОЖИВАНИЯ    TEZ рекомендует</vt:lpstr>
      <vt:lpstr>ВАРИАНТЫ ПРОЖИВАНИЯ    TEZ рекомендует</vt:lpstr>
      <vt:lpstr>ВАРИАНТЫ ПРОЖИВАНИЯ    TEZ рекомендует</vt:lpstr>
      <vt:lpstr>ВАРИАНТЫ ПРОЖИВАНИЯ    TEZ рекомендует</vt:lpstr>
      <vt:lpstr>Экскурсионная программа</vt:lpstr>
      <vt:lpstr>Экскурсионные туры в составе сборных групп в Санкт-Петербург от 3 до 8 дней</vt:lpstr>
      <vt:lpstr>Экскурсионные туры в составе сборных групп в Санкт-Петербург от 3 до 8 дней</vt:lpstr>
      <vt:lpstr>Экскурсионные туры в составе сборных групп в Санкт-Петербург от 3 до 8 дней</vt:lpstr>
      <vt:lpstr>Экскурсионные туры в составе сборных групп в Санкт-Петербург от 3 до 8 дней</vt:lpstr>
      <vt:lpstr>Экскурсионные туры в составе сборных групп в Санкт-Петербург от 3 до 8 дней</vt:lpstr>
      <vt:lpstr>Индивидуальные туры в Санкт-Петербург </vt:lpstr>
      <vt:lpstr>Основные групповые экскурсии  по Санкт-Петербургу и пригородам:</vt:lpstr>
      <vt:lpstr>TEZEKS</vt:lpstr>
      <vt:lpstr>КОРПОРАТИВНЫЕ ПРОЕКТЫ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САНКТ-ПЕТЕРБУРГ 2014</dc:title>
  <dc:creator>Borisova</dc:creator>
  <cp:lastModifiedBy>STRUCHKOVA  ANASTASIYA </cp:lastModifiedBy>
  <cp:revision>270</cp:revision>
  <dcterms:created xsi:type="dcterms:W3CDTF">2014-03-17T08:00:23Z</dcterms:created>
  <dcterms:modified xsi:type="dcterms:W3CDTF">2017-03-21T07:55:05Z</dcterms:modified>
</cp:coreProperties>
</file>